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Formula 1 ve Diğer Yarış Serilerinin Teknik Karşılaştırması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Motor sporlarının zirvesinde yer alan Formula 1 araçlarının mühendislik yapısını keşfedin.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5691902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Sonuç ve Gelecek Çalışmalar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3425" y="1624013"/>
            <a:ext cx="3143369" cy="392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 Bulgular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33425" y="2226469"/>
            <a:ext cx="63261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F1 araçları, aerodinamik karmaşıklık ve yere basma kuvvetinde öncü.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3425" y="2970371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 üst düzey güvenlik standartları ve malzeme teknolojisi.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3425" y="3378994"/>
            <a:ext cx="63261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2022 sonrası "Ground Effect" düzenlemeleri yeni araştırma fırsatları sundu.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3425" y="4259104"/>
            <a:ext cx="3167658" cy="392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Gelecek Araştırmalar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733425" y="4861560"/>
            <a:ext cx="63261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Güncel CFD analizleri ve telemetri verilerine dayalı karşılaştırmalı çalışmalara ihtiyaç bulunmaktadır.</a:t>
            </a:r>
            <a:endParaRPr lang="en-US" sz="16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8447" y="1650206"/>
            <a:ext cx="6326148" cy="63261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0641"/>
            <a:ext cx="707969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Araştırmanın Kapsamı ve Önemi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4045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Konu Özeti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8573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Formula 1 araçlarının mühendislik yapısını (şasi, aerodinamik, motor) inceler.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9083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F1'i IndyCar ve Le Mans (WEC) gibi serilerden ayıran teknik farkları (performans, aerodinamik verimlilik, hibrit güç sistemleri) karşılaştırır.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4045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Seçilme Nedeni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9857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Formula 1, otomotiv teknolojisinin Ar-Ge laboratuvarıdır.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42793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Hibrit motor ve "Ground Effect" aerodinamiği gibi ileri teknolojilerle geleceğin araçlarını öngörmek için kritiktir.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0001"/>
            <a:ext cx="701587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Temel Kavramlar ve Değişkenler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980605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3F465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2207419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770" y="2394466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3114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Downforce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3605093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Havanın kanatlar ve araç tabanı yardımıyla aracı yere doğru itmesi. F1'i diğer serilerden ayıran ana güçtür.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1980605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3F465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776" y="2207419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2394466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3776" y="3114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Drag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43776" y="360509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Havanın aracın ileri gitmesine karşı gösterdiği direnç. Hızı düşüren temel faktördür.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1980605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3F4652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6948" y="2207419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4114" y="2394466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66948" y="3114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CFD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66948" y="3605093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Computational Fluid Dynamics: Araç üzerindeki hava akışını bilgisayar ortamında simüle eden analiz yöntemi.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93790" y="5538668"/>
            <a:ext cx="6407944" cy="1730812"/>
          </a:xfrm>
          <a:prstGeom prst="roundRect">
            <a:avLst>
              <a:gd name="adj" fmla="val 196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19" name="Text 11"/>
          <p:cNvSpPr/>
          <p:nvPr/>
        </p:nvSpPr>
        <p:spPr>
          <a:xfrm>
            <a:off x="1051084" y="57959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Monokok Şasi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1051084" y="628638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Karbon fiberden üretilmiş, pilotu koruyan tek parça gövde yapısı.</a:t>
            </a:r>
            <a:endParaRPr lang="en-US" sz="1750" dirty="0"/>
          </a:p>
        </p:txBody>
      </p:sp>
      <p:sp>
        <p:nvSpPr>
          <p:cNvPr id="21" name="Shape 13"/>
          <p:cNvSpPr/>
          <p:nvPr/>
        </p:nvSpPr>
        <p:spPr>
          <a:xfrm>
            <a:off x="7428548" y="5538668"/>
            <a:ext cx="6408063" cy="1730812"/>
          </a:xfrm>
          <a:prstGeom prst="roundRect">
            <a:avLst>
              <a:gd name="adj" fmla="val 196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22" name="Text 14"/>
          <p:cNvSpPr/>
          <p:nvPr/>
        </p:nvSpPr>
        <p:spPr>
          <a:xfrm>
            <a:off x="7685842" y="57959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Güç Ağırlık Oranı</a:t>
            </a:r>
            <a:endParaRPr lang="en-US" sz="2200" dirty="0"/>
          </a:p>
        </p:txBody>
      </p:sp>
      <p:sp>
        <p:nvSpPr>
          <p:cNvPr id="23" name="Text 15"/>
          <p:cNvSpPr/>
          <p:nvPr/>
        </p:nvSpPr>
        <p:spPr>
          <a:xfrm>
            <a:off x="7685842" y="6286381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Aracın hızlanma performansını belirleyen, beygir gücünün ağırlığına oranı.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4486"/>
            <a:ext cx="980479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Literatür Taraması: Aerodinamik Yapı Analizi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262188"/>
            <a:ext cx="693217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Ters Kanat Prensibi ve Yere Basma Kuvveti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0276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F1 araçları, kanat ve taban yapısı ile Bernoulli ilkesini kullanarak alçak basınç alanı oluşturur ve yere basma kuvveti üretir.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59041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2x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2565916" y="4790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Yere Basma Gücü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28125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Kendi ağırlığının 2 katı (1.5-2 ton) yere basma kuvveti üretir (200 km/s hızda).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56884" y="3759041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30%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9006602" y="4790837"/>
            <a:ext cx="3280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Yanal Tutunma Avantajı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56884" y="5281255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Viraj içi yanal tutunmada IndyCar'dan %30 daha üstün.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2622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Sonuç: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F1 araçları, düzlükten ziyade virajlarda avantaj sağlamak üzere optimize edilmiştir, bu da onları diğer serilerden ayırır.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6938" y="716875"/>
            <a:ext cx="7123748" cy="437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Literatür: "Kirli Hava" ve Geçiş Performansı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5976938" y="1364933"/>
            <a:ext cx="816292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Referans: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Wordley, S. &amp; Saunders, J. (2018). "Aerodynamics of overtaking in Formula 1."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5976938" y="1799273"/>
            <a:ext cx="2803327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Wake Etkisi Nedir?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976938" y="2359819"/>
            <a:ext cx="8162925" cy="448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CFD yöntemiyle yapılan bu çalışma, F1 araçlarının arkasındaki türbülanslı hava akımının (wake) arkadan gelen aracı nasıl etkilediğini incelemiştir.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976938" y="2965847"/>
            <a:ext cx="816292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Öndeki aracı 1 saniye farkla takip eden bir F1 aracı, kirli hava nedeniyle toplam yere basma kuvvetinin %35 ile %45'ini kaybeder.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5976938" y="3400187"/>
            <a:ext cx="2803327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Karşılaştırma: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5976938" y="4030742"/>
            <a:ext cx="7731562" cy="175141"/>
          </a:xfrm>
          <a:prstGeom prst="roundRect">
            <a:avLst>
              <a:gd name="adj" fmla="val 12005"/>
            </a:avLst>
          </a:prstGeom>
          <a:solidFill>
            <a:srgbClr val="3F465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938" y="4030742"/>
            <a:ext cx="3092529" cy="17514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3813512" y="4030742"/>
            <a:ext cx="326350" cy="175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40%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5976938" y="4380905"/>
            <a:ext cx="175212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F1 Yere Basma Kaybı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5976938" y="4684038"/>
            <a:ext cx="816292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Kirli hava etkisinde</a:t>
            </a:r>
            <a:endParaRPr lang="en-US" sz="1100" dirty="0"/>
          </a:p>
        </p:txBody>
      </p:sp>
      <p:sp>
        <p:nvSpPr>
          <p:cNvPr id="14" name="Shape 10"/>
          <p:cNvSpPr/>
          <p:nvPr/>
        </p:nvSpPr>
        <p:spPr>
          <a:xfrm>
            <a:off x="5976938" y="5258514"/>
            <a:ext cx="7764066" cy="175141"/>
          </a:xfrm>
          <a:prstGeom prst="roundRect">
            <a:avLst>
              <a:gd name="adj" fmla="val 12005"/>
            </a:avLst>
          </a:prstGeom>
          <a:solidFill>
            <a:srgbClr val="3F4652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938" y="5258514"/>
            <a:ext cx="1397437" cy="17514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3846016" y="5258514"/>
            <a:ext cx="293846" cy="175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18%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5976938" y="5608677"/>
            <a:ext cx="2193727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IndyCar Yere Basma Kaybı</a:t>
            </a:r>
            <a:endParaRPr lang="en-US" sz="1350" dirty="0"/>
          </a:p>
        </p:txBody>
      </p:sp>
      <p:sp>
        <p:nvSpPr>
          <p:cNvPr id="18" name="Text 13"/>
          <p:cNvSpPr/>
          <p:nvPr/>
        </p:nvSpPr>
        <p:spPr>
          <a:xfrm>
            <a:off x="5976938" y="5911810"/>
            <a:ext cx="816292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Standart şasi avantajı</a:t>
            </a:r>
            <a:endParaRPr lang="en-US" sz="1100" dirty="0"/>
          </a:p>
        </p:txBody>
      </p:sp>
      <p:sp>
        <p:nvSpPr>
          <p:cNvPr id="19" name="Text 14"/>
          <p:cNvSpPr/>
          <p:nvPr/>
        </p:nvSpPr>
        <p:spPr>
          <a:xfrm>
            <a:off x="5976938" y="6346150"/>
            <a:ext cx="2803327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Sonuç: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5976938" y="6906697"/>
            <a:ext cx="816292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F1'in aerodinamik karmaşıklığı, tek turda en hızlı olmayı sağlarken, yarış içi geçişleri zorlaştırır.</a:t>
            </a:r>
            <a:endParaRPr lang="en-US" sz="1100" dirty="0"/>
          </a:p>
        </p:txBody>
      </p:sp>
      <p:sp>
        <p:nvSpPr>
          <p:cNvPr id="21" name="Text 16"/>
          <p:cNvSpPr/>
          <p:nvPr/>
        </p:nvSpPr>
        <p:spPr>
          <a:xfrm>
            <a:off x="5976938" y="7288530"/>
            <a:ext cx="816292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 durum, F1 yarışlarında stratejik pit stop ve DRS sistemi kullanımını daha önemli hale getirir.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031"/>
            <a:ext cx="776704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Literatür: Monokok Şasi ve Güvenlik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651635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08254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2018348"/>
            <a:ext cx="283488" cy="2268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1935123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Referans: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Dombrowski, F. X. (2020). "Comparative analysis of chassis design in open-wheel racing."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2955608"/>
            <a:ext cx="548449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Enerji Sönümleme ve Dayanıklılık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93790" y="372106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 araştırma, yüksek hız kazalarında pilot hayatta kalmasını sağlayan karbon fiber monokok yapıları malzeme bilimi açısından incelemiştir.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7020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7061"/>
            <a:ext cx="6407944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3790" y="5231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Crumple Zones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93790" y="5721787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Kaza enerjisini parçalayarak sönümleyen özel karbon fiber katmanlar; IndyCar'a göre %25 daha yüksek yanal darbe direnci sunar.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428548" y="47020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079683"/>
            <a:ext cx="6408063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428548" y="5231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Halo Sistemi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428548" y="5721787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2018 sonrası zorunlu titanyum koruma barı, 12 ton dikey yüke dayanarak diğer serilerin üzerinde güvenlik sağlar.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93790" y="72356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Sonuç: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F1 araçları, ultra-yüksek hızlarda maksimum pilot güvenliği için maliyetli ve karmaşık kompozit malzemeler kullanır.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4110"/>
            <a:ext cx="527899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Literatürdeki Eksiklikler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361248"/>
            <a:ext cx="7556421" cy="2093714"/>
          </a:xfrm>
          <a:prstGeom prst="roundRect">
            <a:avLst>
              <a:gd name="adj" fmla="val 6988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710" y="2361248"/>
            <a:ext cx="121920" cy="20937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28924" y="2618542"/>
            <a:ext cx="37560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Güncel Düzenleme Eksikliği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628924" y="3108960"/>
            <a:ext cx="69503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Akademik çalışmalar 2021 öncesi F1 araçlarına odaklanmıştır. 2022'deki "Yer Etkisi" kurallarının IndyCar ile karşılaştırıldığı güncel CFD analizleri literatürde yetersizdir.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4681776"/>
            <a:ext cx="7556421" cy="2093714"/>
          </a:xfrm>
          <a:prstGeom prst="roundRect">
            <a:avLst>
              <a:gd name="adj" fmla="val 6988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10" y="4681776"/>
            <a:ext cx="121920" cy="20937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28924" y="4939070"/>
            <a:ext cx="42048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Ticari Sırlar ve Veri Kısıtlaması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628924" y="5429488"/>
            <a:ext cx="69503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F1 takımlarının veri gizliliği nedeniyle, gerçek telemetri verileriyle yapılan halka açık akademik çalışmalar sınırlıdır. Bu durum, çalışmaların çoğunlukla simülasyonlara dayanmasına yol açar.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541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130" y="2873216"/>
            <a:ext cx="3766542" cy="470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Araştırma Hipotezi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941546" y="3908941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Hipotez (H₁)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41546" y="4544497"/>
            <a:ext cx="13029724" cy="904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Formula 1 araçları, DRS (Sürtünme Azaltma Sistemi) ve MGU-K (Aktif Hibrit Enerji Geri Kazanım) sistemleri sayesinde, benzer motor hacmine sahip IndyCar araçlarına kıyasla tur başına ortalama hızda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%15 daha yüksek performans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gösterir. Bu üstünlük, özellikle viraj çıkış ivmelenmelerinde istatistiksel olarak anlamlıdır.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59130" y="3626525"/>
            <a:ext cx="22860" cy="2033826"/>
          </a:xfrm>
          <a:prstGeom prst="rect">
            <a:avLst/>
          </a:prstGeom>
          <a:solidFill>
            <a:srgbClr val="66A8EE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" y="5872163"/>
            <a:ext cx="4437340" cy="7533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7368" y="6813709"/>
            <a:ext cx="2354104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DRS Sistemi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47368" y="7220903"/>
            <a:ext cx="4060865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Sürtünme azaltma teknolojisi</a:t>
            </a:r>
            <a:endParaRPr lang="en-US" sz="14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470" y="5872163"/>
            <a:ext cx="4437340" cy="7533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84708" y="6813709"/>
            <a:ext cx="2354104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MGU-K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5284708" y="7220903"/>
            <a:ext cx="4060865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Hibrit enerji geri kazanım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811" y="5872163"/>
            <a:ext cx="4437459" cy="75330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722048" y="6813709"/>
            <a:ext cx="2354104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Performans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9722048" y="7220903"/>
            <a:ext cx="406098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%15 hız artışı hedefi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58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Kaynakça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6825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 araştırmada kullanılan akademik kaynaklar: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76913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J. Katz,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Race Car Aerodynamics: Designing for Speed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2nd ed. Cambridge, MA, USA: Bentley Publishers, 2016.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3227"/>
            <a:ext cx="130428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S. Wordley and J. Saunders, "Aerodynamics of overtaking in Formula 1," in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Proceedings of the Institution of Mechanical Engineers, Part D: Journal of Automobile Engineering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vol. 222, no. 1, pp. 201-215, 2018.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2025-12-02T18:10:23Z</dcterms:created>
  <dcterms:modified xsi:type="dcterms:W3CDTF">2025-12-02T18:10:23Z</dcterms:modified>
</cp:coreProperties>
</file>